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7"/>
  </p:notesMasterIdLst>
  <p:sldIdLst>
    <p:sldId id="312" r:id="rId2"/>
    <p:sldId id="313" r:id="rId3"/>
    <p:sldId id="321" r:id="rId4"/>
    <p:sldId id="314" r:id="rId5"/>
    <p:sldId id="320" r:id="rId6"/>
    <p:sldId id="319" r:id="rId7"/>
    <p:sldId id="318" r:id="rId8"/>
    <p:sldId id="317" r:id="rId9"/>
    <p:sldId id="316" r:id="rId10"/>
    <p:sldId id="315" r:id="rId11"/>
    <p:sldId id="324" r:id="rId12"/>
    <p:sldId id="323" r:id="rId13"/>
    <p:sldId id="322" r:id="rId14"/>
    <p:sldId id="325" r:id="rId15"/>
    <p:sldId id="327" r:id="rId16"/>
  </p:sldIdLst>
  <p:sldSz cx="9144000" cy="5143500" type="screen16x9"/>
  <p:notesSz cx="6858000" cy="9144000"/>
  <p:embeddedFontLst>
    <p:embeddedFont>
      <p:font typeface="Fahkwang" panose="00000500000000000000" pitchFamily="2" charset="-34"/>
      <p:regular r:id="rId18"/>
      <p:bold r:id="rId19"/>
      <p:italic r:id="rId20"/>
      <p:boldItalic r:id="rId21"/>
    </p:embeddedFont>
    <p:embeddedFont>
      <p:font typeface="Quicksand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FF301D-1341-422C-B446-AD3D2531F81F}">
  <a:tblStyle styleId="{A9FF301D-1341-422C-B446-AD3D2531F8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244" y="-1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3965915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93965915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3965915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93965915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214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29150" y="755925"/>
            <a:ext cx="7085700" cy="22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7350" y="3164625"/>
            <a:ext cx="52293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-1572134">
            <a:off x="-977539" y="-1819598"/>
            <a:ext cx="4266901" cy="27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4438950">
            <a:off x="6721798" y="-512024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0572" y="-1983575"/>
            <a:ext cx="4231199" cy="27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430136">
            <a:off x="8261682" y="-367601"/>
            <a:ext cx="951395" cy="152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4438950" flipH="1">
            <a:off x="-2132827" y="235076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6361050" flipH="1">
            <a:off x="6552735" y="3857383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9802557">
            <a:off x="-2285232" y="3652449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178279">
            <a:off x="-958790" y="4452876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00004">
            <a:off x="-293115" y="4251617"/>
            <a:ext cx="953651" cy="15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9921072">
            <a:off x="5460261" y="4517658"/>
            <a:ext cx="4266899" cy="278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-6929859">
            <a:off x="-2487404" y="3726749"/>
            <a:ext cx="4266899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78279">
            <a:off x="-1783615" y="4574901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18793">
            <a:off x="695047" y="4744317"/>
            <a:ext cx="953651" cy="15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0900" y="-1501525"/>
            <a:ext cx="2502450" cy="248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LANK_1_1_1_1_1_1_1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1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9475653">
            <a:off x="5615241" y="4220734"/>
            <a:ext cx="4266899" cy="278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1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10340236">
            <a:off x="2240503" y="4433654"/>
            <a:ext cx="4266900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886958" y="4161620"/>
            <a:ext cx="4231199" cy="27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369864" flipH="1">
            <a:off x="8508574" y="4489498"/>
            <a:ext cx="951395" cy="152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1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flipH="1">
            <a:off x="3034665" y="-2013164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1721">
            <a:off x="6432530" y="-1507268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1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878928">
            <a:off x="-1205784" y="-1518937"/>
            <a:ext cx="4266899" cy="278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30618">
            <a:off x="-284274" y="-736662"/>
            <a:ext cx="953652" cy="15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713900" y="4161637"/>
            <a:ext cx="1544577" cy="165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8084488" y="-950413"/>
            <a:ext cx="1544577" cy="165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LANK_1_1_1_1_1_1_1_1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762326"/>
            <a:ext cx="3238751" cy="342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1771295">
            <a:off x="-1665953" y="-1482274"/>
            <a:ext cx="4266903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8344" flipH="1">
            <a:off x="-555152" y="-1965556"/>
            <a:ext cx="3422157" cy="223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791725">
            <a:off x="7198500" y="4068718"/>
            <a:ext cx="3422156" cy="223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9948443" flipH="1">
            <a:off x="5703848" y="4024626"/>
            <a:ext cx="4266902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5751650" y="0"/>
            <a:ext cx="3392350" cy="358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BLANK_1_1_1_1_1_1_1_1_2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011325" flipH="1">
            <a:off x="-1912297" y="-1007742"/>
            <a:ext cx="3960773" cy="258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03508">
            <a:off x="-569849" y="-508454"/>
            <a:ext cx="1486975" cy="1589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3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10098492" flipH="1">
            <a:off x="7210072" y="3504249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3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-10456230">
            <a:off x="4597746" y="4099209"/>
            <a:ext cx="4266902" cy="278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77" r:id="rId3"/>
    <p:sldLayoutId id="2147483678" r:id="rId4"/>
    <p:sldLayoutId id="214748367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A1DCBC2-762F-E821-9AD5-EBC20F6991F4}"/>
              </a:ext>
            </a:extLst>
          </p:cNvPr>
          <p:cNvSpPr txBox="1"/>
          <p:nvPr/>
        </p:nvSpPr>
        <p:spPr>
          <a:xfrm>
            <a:off x="4588805" y="1851742"/>
            <a:ext cx="3464681" cy="2411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22960">
              <a:lnSpc>
                <a:spcPct val="115000"/>
              </a:lnSpc>
              <a:spcAft>
                <a:spcPts val="600"/>
              </a:spcAft>
            </a:pPr>
            <a:r>
              <a:rPr lang="pt-BR" sz="1080" b="1" kern="1200" dirty="0">
                <a:solidFill>
                  <a:schemeClr val="tx1"/>
                </a:solidFill>
                <a:latin typeface=""/>
                <a:ea typeface="+mn-ea"/>
                <a:cs typeface="+mn-cs"/>
              </a:rPr>
              <a:t>Equipe do Projeto:</a:t>
            </a:r>
            <a:endParaRPr lang="pt-BR" sz="1080" kern="1200" dirty="0">
              <a:solidFill>
                <a:schemeClr val="tx1"/>
              </a:solidFill>
              <a:latin typeface=""/>
              <a:ea typeface="+mn-ea"/>
              <a:cs typeface="+mn-cs"/>
            </a:endParaRPr>
          </a:p>
          <a:p>
            <a:pPr algn="ctr" defTabSz="822960">
              <a:lnSpc>
                <a:spcPct val="115000"/>
              </a:lnSpc>
              <a:spcAft>
                <a:spcPts val="600"/>
              </a:spcAft>
            </a:pPr>
            <a:r>
              <a:rPr lang="pt-BR" sz="1080" kern="1200" dirty="0">
                <a:solidFill>
                  <a:schemeClr val="tx1"/>
                </a:solidFill>
                <a:latin typeface=""/>
                <a:ea typeface="+mn-ea"/>
                <a:cs typeface="+mn-cs"/>
              </a:rPr>
              <a:t>Ariane Silveira Almeida Moura</a:t>
            </a:r>
          </a:p>
          <a:p>
            <a:pPr algn="ctr" defTabSz="822960">
              <a:lnSpc>
                <a:spcPct val="115000"/>
              </a:lnSpc>
              <a:spcAft>
                <a:spcPts val="600"/>
              </a:spcAft>
            </a:pPr>
            <a:r>
              <a:rPr lang="pt-BR" sz="1080" kern="1200" dirty="0">
                <a:solidFill>
                  <a:schemeClr val="tx1"/>
                </a:solidFill>
                <a:latin typeface=""/>
                <a:ea typeface="+mn-ea"/>
                <a:cs typeface="+mn-cs"/>
              </a:rPr>
              <a:t>Giovanni </a:t>
            </a:r>
            <a:r>
              <a:rPr lang="pt-BR" sz="1080" kern="1200" dirty="0" err="1">
                <a:solidFill>
                  <a:schemeClr val="tx1"/>
                </a:solidFill>
                <a:latin typeface=""/>
                <a:ea typeface="+mn-ea"/>
                <a:cs typeface="+mn-cs"/>
              </a:rPr>
              <a:t>Finetto</a:t>
            </a:r>
            <a:r>
              <a:rPr lang="pt-BR" sz="1080" kern="1200" dirty="0">
                <a:solidFill>
                  <a:schemeClr val="tx1"/>
                </a:solidFill>
                <a:latin typeface=""/>
                <a:ea typeface="+mn-ea"/>
                <a:cs typeface="+mn-cs"/>
              </a:rPr>
              <a:t> Santos</a:t>
            </a:r>
          </a:p>
          <a:p>
            <a:pPr algn="ctr" defTabSz="822960">
              <a:lnSpc>
                <a:spcPct val="115000"/>
              </a:lnSpc>
              <a:spcAft>
                <a:spcPts val="600"/>
              </a:spcAft>
            </a:pPr>
            <a:r>
              <a:rPr lang="pt-BR" sz="1080" kern="1200" dirty="0">
                <a:solidFill>
                  <a:schemeClr val="tx1"/>
                </a:solidFill>
                <a:latin typeface=""/>
                <a:ea typeface="+mn-ea"/>
                <a:cs typeface="+mn-cs"/>
              </a:rPr>
              <a:t>Letícia de Oliveira Silva</a:t>
            </a:r>
          </a:p>
          <a:p>
            <a:pPr algn="ctr" defTabSz="822960">
              <a:lnSpc>
                <a:spcPct val="115000"/>
              </a:lnSpc>
              <a:spcAft>
                <a:spcPts val="600"/>
              </a:spcAft>
            </a:pPr>
            <a:r>
              <a:rPr lang="pt-BR" sz="1080" kern="1200" dirty="0">
                <a:solidFill>
                  <a:schemeClr val="tx1"/>
                </a:solidFill>
                <a:latin typeface=""/>
                <a:ea typeface="+mn-ea"/>
                <a:cs typeface="+mn-cs"/>
              </a:rPr>
              <a:t>Rebeca da Conceição Custódio</a:t>
            </a:r>
          </a:p>
          <a:p>
            <a:pPr algn="ctr" defTabSz="822960">
              <a:lnSpc>
                <a:spcPct val="115000"/>
              </a:lnSpc>
              <a:spcAft>
                <a:spcPts val="600"/>
              </a:spcAft>
            </a:pPr>
            <a:r>
              <a:rPr lang="pt-BR" sz="1080" kern="1200" dirty="0">
                <a:solidFill>
                  <a:schemeClr val="tx1"/>
                </a:solidFill>
                <a:latin typeface=""/>
                <a:ea typeface="+mn-ea"/>
                <a:cs typeface="+mn-cs"/>
              </a:rPr>
              <a:t>Thais de Paula Porto Maia</a:t>
            </a:r>
          </a:p>
          <a:p>
            <a:pPr algn="ctr" defTabSz="822960">
              <a:lnSpc>
                <a:spcPct val="115000"/>
              </a:lnSpc>
              <a:spcAft>
                <a:spcPts val="600"/>
              </a:spcAft>
            </a:pPr>
            <a:r>
              <a:rPr lang="pt-BR" sz="1080" kern="1200" dirty="0">
                <a:solidFill>
                  <a:schemeClr val="tx1"/>
                </a:solidFill>
                <a:latin typeface=""/>
                <a:ea typeface="+mn-ea"/>
                <a:cs typeface="+mn-cs"/>
              </a:rPr>
              <a:t> </a:t>
            </a:r>
          </a:p>
          <a:p>
            <a:pPr algn="ctr" defTabSz="822960">
              <a:lnSpc>
                <a:spcPct val="115000"/>
              </a:lnSpc>
              <a:spcAft>
                <a:spcPts val="600"/>
              </a:spcAft>
            </a:pPr>
            <a:r>
              <a:rPr lang="pt-BR" sz="1080" b="1" kern="1200" dirty="0">
                <a:solidFill>
                  <a:schemeClr val="tx1"/>
                </a:solidFill>
                <a:latin typeface=""/>
                <a:ea typeface="+mn-ea"/>
                <a:cs typeface="+mn-cs"/>
              </a:rPr>
              <a:t>Professora Tutora:</a:t>
            </a:r>
            <a:endParaRPr lang="pt-BR" sz="1080" kern="1200" dirty="0">
              <a:solidFill>
                <a:schemeClr val="tx1"/>
              </a:solidFill>
              <a:latin typeface=""/>
              <a:ea typeface="+mn-ea"/>
              <a:cs typeface="+mn-cs"/>
            </a:endParaRPr>
          </a:p>
          <a:p>
            <a:pPr algn="ctr" defTabSz="822960">
              <a:lnSpc>
                <a:spcPct val="115000"/>
              </a:lnSpc>
              <a:spcAft>
                <a:spcPts val="600"/>
              </a:spcAft>
            </a:pPr>
            <a:r>
              <a:rPr lang="pt-BR" sz="1080" kern="1200" dirty="0">
                <a:solidFill>
                  <a:srgbClr val="2D3B45"/>
                </a:solidFill>
                <a:latin typeface=""/>
                <a:ea typeface="+mn-ea"/>
                <a:cs typeface="+mn-cs"/>
              </a:rPr>
              <a:t>Amália Soares Vieira de Vasconcelos</a:t>
            </a:r>
            <a:endParaRPr lang="pt-BR" sz="1200" dirty="0">
              <a:effectLst/>
              <a:latin typeface=""/>
              <a:ea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0FE853-90BF-0D00-9BFF-3C0DC591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63" y="685800"/>
            <a:ext cx="3726614" cy="37266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AA4CD-6D1D-ED41-31CA-858A3283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de Pagamento da doação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DD0258-68D9-4E5D-3B82-DC1FCF35F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59" y="1160428"/>
            <a:ext cx="7704000" cy="337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5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689CBE-6351-D930-7C15-9F6D097D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de Pagamento da doação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ED7325-DC27-2AB4-292E-53F0F2FA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43" y="1104844"/>
            <a:ext cx="7687657" cy="348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8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4531D-DD88-5637-C2F2-A058EC1B6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de Pagamento da doação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7D69C2C-7D50-033F-9FEE-D6724BA51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116364"/>
            <a:ext cx="7704340" cy="3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21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BCA3A-42D2-D409-E541-266C1BEE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de contato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7B78AD-F01D-E780-0243-3D5506817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017725"/>
            <a:ext cx="8064000" cy="35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48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F1A18-B364-58D3-6D6E-00C007927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66187"/>
            <a:ext cx="7704000" cy="457225"/>
          </a:xfrm>
        </p:spPr>
        <p:txBody>
          <a:bodyPr/>
          <a:lstStyle/>
          <a:p>
            <a:r>
              <a:rPr lang="pt-BR" dirty="0"/>
              <a:t>Redes Sociais Projeto Vat</a:t>
            </a:r>
            <a:br>
              <a:rPr lang="pt-BR" dirty="0"/>
            </a:br>
            <a:r>
              <a:rPr lang="pt-BR" dirty="0"/>
              <a:t>@projetovat</a:t>
            </a:r>
            <a:br>
              <a:rPr lang="pt-BR" dirty="0"/>
            </a:br>
            <a:endParaRPr lang="pt-BR" dirty="0"/>
          </a:p>
        </p:txBody>
      </p:sp>
      <p:sp>
        <p:nvSpPr>
          <p:cNvPr id="3" name="Google Shape;687;p57">
            <a:extLst>
              <a:ext uri="{FF2B5EF4-FFF2-40B4-BE49-F238E27FC236}">
                <a16:creationId xmlns:a16="http://schemas.microsoft.com/office/drawing/2014/main" id="{06E05C77-E774-FA60-570C-7DBEC5F8C045}"/>
              </a:ext>
            </a:extLst>
          </p:cNvPr>
          <p:cNvSpPr/>
          <p:nvPr/>
        </p:nvSpPr>
        <p:spPr>
          <a:xfrm>
            <a:off x="5366428" y="1256971"/>
            <a:ext cx="1723335" cy="3421019"/>
          </a:xfrm>
          <a:custGeom>
            <a:avLst/>
            <a:gdLst/>
            <a:ahLst/>
            <a:cxnLst/>
            <a:rect l="l" t="t" r="r" b="b"/>
            <a:pathLst>
              <a:path w="21380" h="46836" extrusionOk="0">
                <a:moveTo>
                  <a:pt x="2179" y="1"/>
                </a:moveTo>
                <a:cubicBezTo>
                  <a:pt x="988" y="1"/>
                  <a:pt x="0" y="957"/>
                  <a:pt x="0" y="2148"/>
                </a:cubicBezTo>
                <a:lnTo>
                  <a:pt x="0" y="44688"/>
                </a:lnTo>
                <a:cubicBezTo>
                  <a:pt x="0" y="45879"/>
                  <a:pt x="988" y="46836"/>
                  <a:pt x="2179" y="46836"/>
                </a:cubicBezTo>
                <a:lnTo>
                  <a:pt x="19186" y="46836"/>
                </a:lnTo>
                <a:cubicBezTo>
                  <a:pt x="20393" y="46836"/>
                  <a:pt x="21380" y="45879"/>
                  <a:pt x="21380" y="44688"/>
                </a:cubicBezTo>
                <a:lnTo>
                  <a:pt x="21380" y="2148"/>
                </a:lnTo>
                <a:cubicBezTo>
                  <a:pt x="21380" y="957"/>
                  <a:pt x="20393" y="1"/>
                  <a:pt x="19186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39C19D-0660-3597-6381-31210E0B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641" y="1505638"/>
            <a:ext cx="1606911" cy="292368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7153F0D1-8719-CA66-0DE8-65CF3C645347}"/>
              </a:ext>
            </a:extLst>
          </p:cNvPr>
          <p:cNvSpPr/>
          <p:nvPr/>
        </p:nvSpPr>
        <p:spPr>
          <a:xfrm>
            <a:off x="6060207" y="4449808"/>
            <a:ext cx="239926" cy="1893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" name="Google Shape;1249;p72">
            <a:extLst>
              <a:ext uri="{FF2B5EF4-FFF2-40B4-BE49-F238E27FC236}">
                <a16:creationId xmlns:a16="http://schemas.microsoft.com/office/drawing/2014/main" id="{BCE2018B-AD5E-79BC-D15D-42125A9D5B6D}"/>
              </a:ext>
            </a:extLst>
          </p:cNvPr>
          <p:cNvGrpSpPr/>
          <p:nvPr/>
        </p:nvGrpSpPr>
        <p:grpSpPr>
          <a:xfrm>
            <a:off x="5830262" y="2747330"/>
            <a:ext cx="229945" cy="323042"/>
            <a:chOff x="3974951" y="2127333"/>
            <a:chExt cx="349908" cy="362545"/>
          </a:xfrm>
        </p:grpSpPr>
        <p:sp>
          <p:nvSpPr>
            <p:cNvPr id="10" name="Google Shape;1250;p72">
              <a:extLst>
                <a:ext uri="{FF2B5EF4-FFF2-40B4-BE49-F238E27FC236}">
                  <a16:creationId xmlns:a16="http://schemas.microsoft.com/office/drawing/2014/main" id="{810F34D7-14D9-D8FF-BD06-937DB0618409}"/>
                </a:ext>
              </a:extLst>
            </p:cNvPr>
            <p:cNvSpPr/>
            <p:nvPr/>
          </p:nvSpPr>
          <p:spPr>
            <a:xfrm>
              <a:off x="4047352" y="2127333"/>
              <a:ext cx="207207" cy="205429"/>
            </a:xfrm>
            <a:custGeom>
              <a:avLst/>
              <a:gdLst/>
              <a:ahLst/>
              <a:cxnLst/>
              <a:rect l="l" t="t" r="r" b="b"/>
              <a:pathLst>
                <a:path w="7690" h="7624" extrusionOk="0">
                  <a:moveTo>
                    <a:pt x="7266" y="3925"/>
                  </a:moveTo>
                  <a:cubicBezTo>
                    <a:pt x="7255" y="4229"/>
                    <a:pt x="7208" y="4533"/>
                    <a:pt x="7118" y="4825"/>
                  </a:cubicBezTo>
                  <a:lnTo>
                    <a:pt x="5897" y="4825"/>
                  </a:lnTo>
                  <a:cubicBezTo>
                    <a:pt x="5729" y="4825"/>
                    <a:pt x="5569" y="4729"/>
                    <a:pt x="5492" y="4580"/>
                  </a:cubicBezTo>
                  <a:cubicBezTo>
                    <a:pt x="5325" y="4259"/>
                    <a:pt x="5575" y="3925"/>
                    <a:pt x="5885" y="3925"/>
                  </a:cubicBezTo>
                  <a:close/>
                  <a:moveTo>
                    <a:pt x="3722" y="357"/>
                  </a:moveTo>
                  <a:lnTo>
                    <a:pt x="3722" y="768"/>
                  </a:lnTo>
                  <a:cubicBezTo>
                    <a:pt x="3722" y="1232"/>
                    <a:pt x="4104" y="1614"/>
                    <a:pt x="4574" y="1614"/>
                  </a:cubicBezTo>
                  <a:cubicBezTo>
                    <a:pt x="4819" y="1614"/>
                    <a:pt x="5028" y="1823"/>
                    <a:pt x="5028" y="2067"/>
                  </a:cubicBezTo>
                  <a:cubicBezTo>
                    <a:pt x="5003" y="2555"/>
                    <a:pt x="5361" y="3002"/>
                    <a:pt x="5872" y="3002"/>
                  </a:cubicBezTo>
                  <a:lnTo>
                    <a:pt x="6271" y="3002"/>
                  </a:lnTo>
                  <a:cubicBezTo>
                    <a:pt x="6378" y="3002"/>
                    <a:pt x="6474" y="2919"/>
                    <a:pt x="6480" y="2805"/>
                  </a:cubicBezTo>
                  <a:cubicBezTo>
                    <a:pt x="6480" y="2698"/>
                    <a:pt x="6391" y="2603"/>
                    <a:pt x="6284" y="2603"/>
                  </a:cubicBezTo>
                  <a:lnTo>
                    <a:pt x="5872" y="2603"/>
                  </a:lnTo>
                  <a:cubicBezTo>
                    <a:pt x="5581" y="2603"/>
                    <a:pt x="5396" y="2340"/>
                    <a:pt x="5421" y="2067"/>
                  </a:cubicBezTo>
                  <a:cubicBezTo>
                    <a:pt x="5421" y="1608"/>
                    <a:pt x="5039" y="1221"/>
                    <a:pt x="4580" y="1215"/>
                  </a:cubicBezTo>
                  <a:cubicBezTo>
                    <a:pt x="4330" y="1215"/>
                    <a:pt x="4121" y="1012"/>
                    <a:pt x="4121" y="756"/>
                  </a:cubicBezTo>
                  <a:lnTo>
                    <a:pt x="4121" y="387"/>
                  </a:lnTo>
                  <a:cubicBezTo>
                    <a:pt x="5539" y="512"/>
                    <a:pt x="6724" y="1495"/>
                    <a:pt x="7118" y="2876"/>
                  </a:cubicBezTo>
                  <a:cubicBezTo>
                    <a:pt x="7178" y="3085"/>
                    <a:pt x="7213" y="3305"/>
                    <a:pt x="7230" y="3527"/>
                  </a:cubicBezTo>
                  <a:lnTo>
                    <a:pt x="5902" y="3527"/>
                  </a:lnTo>
                  <a:cubicBezTo>
                    <a:pt x="5408" y="3527"/>
                    <a:pt x="5009" y="3931"/>
                    <a:pt x="5039" y="4426"/>
                  </a:cubicBezTo>
                  <a:cubicBezTo>
                    <a:pt x="5069" y="4866"/>
                    <a:pt x="5438" y="5218"/>
                    <a:pt x="5885" y="5218"/>
                  </a:cubicBezTo>
                  <a:lnTo>
                    <a:pt x="6957" y="5218"/>
                  </a:lnTo>
                  <a:cubicBezTo>
                    <a:pt x="6403" y="6444"/>
                    <a:pt x="5176" y="7255"/>
                    <a:pt x="3813" y="7255"/>
                  </a:cubicBezTo>
                  <a:cubicBezTo>
                    <a:pt x="3211" y="7255"/>
                    <a:pt x="2620" y="7093"/>
                    <a:pt x="2103" y="6802"/>
                  </a:cubicBezTo>
                  <a:lnTo>
                    <a:pt x="3299" y="6802"/>
                  </a:lnTo>
                  <a:cubicBezTo>
                    <a:pt x="3805" y="6802"/>
                    <a:pt x="4241" y="6427"/>
                    <a:pt x="4300" y="5921"/>
                  </a:cubicBezTo>
                  <a:cubicBezTo>
                    <a:pt x="4360" y="5331"/>
                    <a:pt x="3901" y="4825"/>
                    <a:pt x="3324" y="4825"/>
                  </a:cubicBezTo>
                  <a:lnTo>
                    <a:pt x="3062" y="4819"/>
                  </a:lnTo>
                  <a:cubicBezTo>
                    <a:pt x="2961" y="4819"/>
                    <a:pt x="2883" y="4735"/>
                    <a:pt x="2883" y="4634"/>
                  </a:cubicBezTo>
                  <a:lnTo>
                    <a:pt x="2883" y="4020"/>
                  </a:lnTo>
                  <a:cubicBezTo>
                    <a:pt x="2883" y="3549"/>
                    <a:pt x="2490" y="3156"/>
                    <a:pt x="2026" y="3156"/>
                  </a:cubicBezTo>
                  <a:cubicBezTo>
                    <a:pt x="1804" y="3156"/>
                    <a:pt x="1620" y="2972"/>
                    <a:pt x="1620" y="2746"/>
                  </a:cubicBezTo>
                  <a:cubicBezTo>
                    <a:pt x="1620" y="2340"/>
                    <a:pt x="1317" y="2001"/>
                    <a:pt x="929" y="1941"/>
                  </a:cubicBezTo>
                  <a:cubicBezTo>
                    <a:pt x="1537" y="976"/>
                    <a:pt x="2579" y="382"/>
                    <a:pt x="3722" y="357"/>
                  </a:cubicBezTo>
                  <a:close/>
                  <a:moveTo>
                    <a:pt x="3813" y="0"/>
                  </a:moveTo>
                  <a:cubicBezTo>
                    <a:pt x="1733" y="0"/>
                    <a:pt x="0" y="1733"/>
                    <a:pt x="0" y="3813"/>
                  </a:cubicBezTo>
                  <a:cubicBezTo>
                    <a:pt x="0" y="4319"/>
                    <a:pt x="96" y="4806"/>
                    <a:pt x="286" y="5271"/>
                  </a:cubicBezTo>
                  <a:cubicBezTo>
                    <a:pt x="318" y="5350"/>
                    <a:pt x="398" y="5404"/>
                    <a:pt x="480" y="5404"/>
                  </a:cubicBezTo>
                  <a:cubicBezTo>
                    <a:pt x="502" y="5404"/>
                    <a:pt x="525" y="5400"/>
                    <a:pt x="548" y="5391"/>
                  </a:cubicBezTo>
                  <a:cubicBezTo>
                    <a:pt x="655" y="5349"/>
                    <a:pt x="703" y="5229"/>
                    <a:pt x="660" y="5128"/>
                  </a:cubicBezTo>
                  <a:cubicBezTo>
                    <a:pt x="489" y="4712"/>
                    <a:pt x="399" y="4270"/>
                    <a:pt x="399" y="3813"/>
                  </a:cubicBezTo>
                  <a:cubicBezTo>
                    <a:pt x="399" y="3305"/>
                    <a:pt x="506" y="2818"/>
                    <a:pt x="720" y="2364"/>
                  </a:cubicBezTo>
                  <a:cubicBezTo>
                    <a:pt x="741" y="2362"/>
                    <a:pt x="761" y="2361"/>
                    <a:pt x="781" y="2361"/>
                  </a:cubicBezTo>
                  <a:cubicBezTo>
                    <a:pt x="1015" y="2361"/>
                    <a:pt x="1227" y="2518"/>
                    <a:pt x="1227" y="2769"/>
                  </a:cubicBezTo>
                  <a:cubicBezTo>
                    <a:pt x="1227" y="3205"/>
                    <a:pt x="1597" y="3574"/>
                    <a:pt x="2031" y="3574"/>
                  </a:cubicBezTo>
                  <a:cubicBezTo>
                    <a:pt x="2276" y="3574"/>
                    <a:pt x="2483" y="3782"/>
                    <a:pt x="2483" y="4027"/>
                  </a:cubicBezTo>
                  <a:lnTo>
                    <a:pt x="2483" y="4634"/>
                  </a:lnTo>
                  <a:cubicBezTo>
                    <a:pt x="2483" y="4956"/>
                    <a:pt x="2746" y="5218"/>
                    <a:pt x="3062" y="5218"/>
                  </a:cubicBezTo>
                  <a:lnTo>
                    <a:pt x="3312" y="5218"/>
                  </a:lnTo>
                  <a:cubicBezTo>
                    <a:pt x="3627" y="5218"/>
                    <a:pt x="3890" y="5462"/>
                    <a:pt x="3901" y="5778"/>
                  </a:cubicBezTo>
                  <a:cubicBezTo>
                    <a:pt x="3913" y="6105"/>
                    <a:pt x="3651" y="6378"/>
                    <a:pt x="3324" y="6378"/>
                  </a:cubicBezTo>
                  <a:lnTo>
                    <a:pt x="1561" y="6378"/>
                  </a:lnTo>
                  <a:cubicBezTo>
                    <a:pt x="1388" y="6224"/>
                    <a:pt x="1227" y="6051"/>
                    <a:pt x="1084" y="5867"/>
                  </a:cubicBezTo>
                  <a:cubicBezTo>
                    <a:pt x="1042" y="5815"/>
                    <a:pt x="978" y="5784"/>
                    <a:pt x="914" y="5784"/>
                  </a:cubicBezTo>
                  <a:cubicBezTo>
                    <a:pt x="876" y="5784"/>
                    <a:pt x="837" y="5795"/>
                    <a:pt x="803" y="5820"/>
                  </a:cubicBezTo>
                  <a:cubicBezTo>
                    <a:pt x="715" y="5885"/>
                    <a:pt x="696" y="6010"/>
                    <a:pt x="762" y="6100"/>
                  </a:cubicBezTo>
                  <a:cubicBezTo>
                    <a:pt x="1477" y="7052"/>
                    <a:pt x="2620" y="7624"/>
                    <a:pt x="3813" y="7624"/>
                  </a:cubicBezTo>
                  <a:cubicBezTo>
                    <a:pt x="5426" y="7624"/>
                    <a:pt x="6873" y="6600"/>
                    <a:pt x="7409" y="5075"/>
                  </a:cubicBezTo>
                  <a:cubicBezTo>
                    <a:pt x="7665" y="4341"/>
                    <a:pt x="7689" y="3527"/>
                    <a:pt x="7481" y="2776"/>
                  </a:cubicBezTo>
                  <a:cubicBezTo>
                    <a:pt x="7022" y="1155"/>
                    <a:pt x="5498" y="0"/>
                    <a:pt x="3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51;p72">
              <a:extLst>
                <a:ext uri="{FF2B5EF4-FFF2-40B4-BE49-F238E27FC236}">
                  <a16:creationId xmlns:a16="http://schemas.microsoft.com/office/drawing/2014/main" id="{D4F94B35-44D3-6909-58C8-A95E8C1FE11B}"/>
                </a:ext>
              </a:extLst>
            </p:cNvPr>
            <p:cNvSpPr/>
            <p:nvPr/>
          </p:nvSpPr>
          <p:spPr>
            <a:xfrm>
              <a:off x="3974951" y="2258932"/>
              <a:ext cx="125833" cy="230946"/>
            </a:xfrm>
            <a:custGeom>
              <a:avLst/>
              <a:gdLst/>
              <a:ahLst/>
              <a:cxnLst/>
              <a:rect l="l" t="t" r="r" b="b"/>
              <a:pathLst>
                <a:path w="4670" h="8571" extrusionOk="0">
                  <a:moveTo>
                    <a:pt x="794" y="0"/>
                  </a:moveTo>
                  <a:cubicBezTo>
                    <a:pt x="363" y="0"/>
                    <a:pt x="1" y="358"/>
                    <a:pt x="1" y="793"/>
                  </a:cubicBezTo>
                  <a:lnTo>
                    <a:pt x="1" y="3759"/>
                  </a:lnTo>
                  <a:cubicBezTo>
                    <a:pt x="1" y="4218"/>
                    <a:pt x="180" y="4652"/>
                    <a:pt x="507" y="4974"/>
                  </a:cubicBezTo>
                  <a:lnTo>
                    <a:pt x="1846" y="6308"/>
                  </a:lnTo>
                  <a:cubicBezTo>
                    <a:pt x="1912" y="6379"/>
                    <a:pt x="1954" y="6469"/>
                    <a:pt x="1954" y="6564"/>
                  </a:cubicBezTo>
                  <a:lnTo>
                    <a:pt x="1954" y="8369"/>
                  </a:lnTo>
                  <a:cubicBezTo>
                    <a:pt x="1954" y="8482"/>
                    <a:pt x="2044" y="8571"/>
                    <a:pt x="2151" y="8571"/>
                  </a:cubicBezTo>
                  <a:lnTo>
                    <a:pt x="4468" y="8571"/>
                  </a:lnTo>
                  <a:cubicBezTo>
                    <a:pt x="4581" y="8571"/>
                    <a:pt x="4670" y="8482"/>
                    <a:pt x="4670" y="8369"/>
                  </a:cubicBezTo>
                  <a:lnTo>
                    <a:pt x="4670" y="7320"/>
                  </a:lnTo>
                  <a:cubicBezTo>
                    <a:pt x="4670" y="7213"/>
                    <a:pt x="4587" y="7118"/>
                    <a:pt x="4480" y="7112"/>
                  </a:cubicBezTo>
                  <a:cubicBezTo>
                    <a:pt x="4367" y="7112"/>
                    <a:pt x="4271" y="7201"/>
                    <a:pt x="4271" y="7308"/>
                  </a:cubicBezTo>
                  <a:lnTo>
                    <a:pt x="4271" y="8172"/>
                  </a:lnTo>
                  <a:lnTo>
                    <a:pt x="2371" y="8172"/>
                  </a:lnTo>
                  <a:lnTo>
                    <a:pt x="2371" y="6569"/>
                  </a:lnTo>
                  <a:cubicBezTo>
                    <a:pt x="2371" y="6368"/>
                    <a:pt x="2294" y="6176"/>
                    <a:pt x="2151" y="6033"/>
                  </a:cubicBezTo>
                  <a:lnTo>
                    <a:pt x="804" y="4699"/>
                  </a:lnTo>
                  <a:cubicBezTo>
                    <a:pt x="560" y="4449"/>
                    <a:pt x="417" y="4116"/>
                    <a:pt x="417" y="3765"/>
                  </a:cubicBezTo>
                  <a:lnTo>
                    <a:pt x="417" y="798"/>
                  </a:lnTo>
                  <a:cubicBezTo>
                    <a:pt x="417" y="582"/>
                    <a:pt x="603" y="399"/>
                    <a:pt x="819" y="399"/>
                  </a:cubicBezTo>
                  <a:cubicBezTo>
                    <a:pt x="822" y="399"/>
                    <a:pt x="825" y="399"/>
                    <a:pt x="829" y="399"/>
                  </a:cubicBezTo>
                  <a:cubicBezTo>
                    <a:pt x="1043" y="411"/>
                    <a:pt x="1210" y="595"/>
                    <a:pt x="1210" y="810"/>
                  </a:cubicBezTo>
                  <a:lnTo>
                    <a:pt x="1210" y="3157"/>
                  </a:lnTo>
                  <a:cubicBezTo>
                    <a:pt x="1210" y="3396"/>
                    <a:pt x="1305" y="3622"/>
                    <a:pt x="1478" y="3795"/>
                  </a:cubicBezTo>
                  <a:lnTo>
                    <a:pt x="2616" y="4932"/>
                  </a:lnTo>
                  <a:cubicBezTo>
                    <a:pt x="2655" y="4972"/>
                    <a:pt x="2707" y="4991"/>
                    <a:pt x="2759" y="4991"/>
                  </a:cubicBezTo>
                  <a:cubicBezTo>
                    <a:pt x="2825" y="4991"/>
                    <a:pt x="2892" y="4960"/>
                    <a:pt x="2931" y="4897"/>
                  </a:cubicBezTo>
                  <a:cubicBezTo>
                    <a:pt x="2979" y="4812"/>
                    <a:pt x="2961" y="4711"/>
                    <a:pt x="2896" y="4647"/>
                  </a:cubicBezTo>
                  <a:lnTo>
                    <a:pt x="2300" y="4050"/>
                  </a:lnTo>
                  <a:cubicBezTo>
                    <a:pt x="2151" y="3902"/>
                    <a:pt x="2151" y="3657"/>
                    <a:pt x="2300" y="3503"/>
                  </a:cubicBezTo>
                  <a:cubicBezTo>
                    <a:pt x="2374" y="3428"/>
                    <a:pt x="2474" y="3390"/>
                    <a:pt x="2573" y="3390"/>
                  </a:cubicBezTo>
                  <a:cubicBezTo>
                    <a:pt x="2673" y="3390"/>
                    <a:pt x="2773" y="3428"/>
                    <a:pt x="2847" y="3503"/>
                  </a:cubicBezTo>
                  <a:lnTo>
                    <a:pt x="3998" y="4658"/>
                  </a:lnTo>
                  <a:cubicBezTo>
                    <a:pt x="4177" y="4837"/>
                    <a:pt x="4271" y="5068"/>
                    <a:pt x="4271" y="5318"/>
                  </a:cubicBezTo>
                  <a:lnTo>
                    <a:pt x="4271" y="6343"/>
                  </a:lnTo>
                  <a:cubicBezTo>
                    <a:pt x="4271" y="6456"/>
                    <a:pt x="4361" y="6552"/>
                    <a:pt x="4468" y="6552"/>
                  </a:cubicBezTo>
                  <a:cubicBezTo>
                    <a:pt x="4472" y="6552"/>
                    <a:pt x="4475" y="6552"/>
                    <a:pt x="4478" y="6552"/>
                  </a:cubicBezTo>
                  <a:cubicBezTo>
                    <a:pt x="4586" y="6552"/>
                    <a:pt x="4670" y="6466"/>
                    <a:pt x="4670" y="6355"/>
                  </a:cubicBezTo>
                  <a:lnTo>
                    <a:pt x="4670" y="5331"/>
                  </a:lnTo>
                  <a:cubicBezTo>
                    <a:pt x="4670" y="4968"/>
                    <a:pt x="4527" y="4628"/>
                    <a:pt x="4277" y="4378"/>
                  </a:cubicBezTo>
                  <a:lnTo>
                    <a:pt x="3110" y="3210"/>
                  </a:lnTo>
                  <a:cubicBezTo>
                    <a:pt x="2955" y="3056"/>
                    <a:pt x="2752" y="2978"/>
                    <a:pt x="2550" y="2978"/>
                  </a:cubicBezTo>
                  <a:cubicBezTo>
                    <a:pt x="2347" y="2978"/>
                    <a:pt x="2145" y="3056"/>
                    <a:pt x="1989" y="3210"/>
                  </a:cubicBezTo>
                  <a:cubicBezTo>
                    <a:pt x="1889" y="3311"/>
                    <a:pt x="1824" y="3431"/>
                    <a:pt x="1788" y="3562"/>
                  </a:cubicBezTo>
                  <a:cubicBezTo>
                    <a:pt x="1668" y="3454"/>
                    <a:pt x="1579" y="3311"/>
                    <a:pt x="1579" y="3146"/>
                  </a:cubicBezTo>
                  <a:lnTo>
                    <a:pt x="1579" y="810"/>
                  </a:lnTo>
                  <a:cubicBezTo>
                    <a:pt x="1579" y="381"/>
                    <a:pt x="1239" y="18"/>
                    <a:pt x="817" y="1"/>
                  </a:cubicBezTo>
                  <a:cubicBezTo>
                    <a:pt x="810" y="0"/>
                    <a:pt x="802" y="0"/>
                    <a:pt x="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52;p72">
              <a:extLst>
                <a:ext uri="{FF2B5EF4-FFF2-40B4-BE49-F238E27FC236}">
                  <a16:creationId xmlns:a16="http://schemas.microsoft.com/office/drawing/2014/main" id="{0FF90D06-58D4-41C4-FE9F-18F402CB5CAA}"/>
                </a:ext>
              </a:extLst>
            </p:cNvPr>
            <p:cNvSpPr/>
            <p:nvPr/>
          </p:nvSpPr>
          <p:spPr>
            <a:xfrm>
              <a:off x="4198972" y="2258932"/>
              <a:ext cx="125887" cy="230946"/>
            </a:xfrm>
            <a:custGeom>
              <a:avLst/>
              <a:gdLst/>
              <a:ahLst/>
              <a:cxnLst/>
              <a:rect l="l" t="t" r="r" b="b"/>
              <a:pathLst>
                <a:path w="4672" h="8571" extrusionOk="0">
                  <a:moveTo>
                    <a:pt x="3878" y="399"/>
                  </a:moveTo>
                  <a:cubicBezTo>
                    <a:pt x="4088" y="399"/>
                    <a:pt x="4272" y="582"/>
                    <a:pt x="4272" y="798"/>
                  </a:cubicBezTo>
                  <a:lnTo>
                    <a:pt x="4272" y="3765"/>
                  </a:lnTo>
                  <a:cubicBezTo>
                    <a:pt x="4272" y="4116"/>
                    <a:pt x="4135" y="4449"/>
                    <a:pt x="3885" y="4699"/>
                  </a:cubicBezTo>
                  <a:lnTo>
                    <a:pt x="2546" y="6033"/>
                  </a:lnTo>
                  <a:cubicBezTo>
                    <a:pt x="2403" y="6176"/>
                    <a:pt x="2324" y="6368"/>
                    <a:pt x="2324" y="6569"/>
                  </a:cubicBezTo>
                  <a:lnTo>
                    <a:pt x="2324" y="8172"/>
                  </a:lnTo>
                  <a:lnTo>
                    <a:pt x="394" y="8172"/>
                  </a:lnTo>
                  <a:lnTo>
                    <a:pt x="394" y="5326"/>
                  </a:lnTo>
                  <a:cubicBezTo>
                    <a:pt x="394" y="5075"/>
                    <a:pt x="496" y="4831"/>
                    <a:pt x="674" y="4652"/>
                  </a:cubicBezTo>
                  <a:lnTo>
                    <a:pt x="1836" y="3490"/>
                  </a:lnTo>
                  <a:cubicBezTo>
                    <a:pt x="1911" y="3416"/>
                    <a:pt x="2011" y="3379"/>
                    <a:pt x="2110" y="3379"/>
                  </a:cubicBezTo>
                  <a:cubicBezTo>
                    <a:pt x="2210" y="3379"/>
                    <a:pt x="2310" y="3416"/>
                    <a:pt x="2384" y="3490"/>
                  </a:cubicBezTo>
                  <a:cubicBezTo>
                    <a:pt x="2538" y="3646"/>
                    <a:pt x="2538" y="3889"/>
                    <a:pt x="2384" y="4045"/>
                  </a:cubicBezTo>
                  <a:lnTo>
                    <a:pt x="1782" y="4647"/>
                  </a:lnTo>
                  <a:cubicBezTo>
                    <a:pt x="1705" y="4724"/>
                    <a:pt x="1705" y="4854"/>
                    <a:pt x="1782" y="4932"/>
                  </a:cubicBezTo>
                  <a:cubicBezTo>
                    <a:pt x="1821" y="4971"/>
                    <a:pt x="1873" y="4990"/>
                    <a:pt x="1925" y="4990"/>
                  </a:cubicBezTo>
                  <a:cubicBezTo>
                    <a:pt x="1977" y="4990"/>
                    <a:pt x="2029" y="4971"/>
                    <a:pt x="2068" y="4932"/>
                  </a:cubicBezTo>
                  <a:lnTo>
                    <a:pt x="3217" y="3782"/>
                  </a:lnTo>
                  <a:cubicBezTo>
                    <a:pt x="3390" y="3610"/>
                    <a:pt x="3486" y="3383"/>
                    <a:pt x="3486" y="3146"/>
                  </a:cubicBezTo>
                  <a:lnTo>
                    <a:pt x="3486" y="810"/>
                  </a:lnTo>
                  <a:cubicBezTo>
                    <a:pt x="3486" y="595"/>
                    <a:pt x="3653" y="411"/>
                    <a:pt x="3868" y="399"/>
                  </a:cubicBezTo>
                  <a:cubicBezTo>
                    <a:pt x="3871" y="399"/>
                    <a:pt x="3874" y="399"/>
                    <a:pt x="3878" y="399"/>
                  </a:cubicBezTo>
                  <a:close/>
                  <a:moveTo>
                    <a:pt x="3877" y="0"/>
                  </a:moveTo>
                  <a:cubicBezTo>
                    <a:pt x="3868" y="0"/>
                    <a:pt x="3858" y="0"/>
                    <a:pt x="3849" y="1"/>
                  </a:cubicBezTo>
                  <a:cubicBezTo>
                    <a:pt x="3432" y="18"/>
                    <a:pt x="3087" y="381"/>
                    <a:pt x="3087" y="810"/>
                  </a:cubicBezTo>
                  <a:lnTo>
                    <a:pt x="3087" y="3146"/>
                  </a:lnTo>
                  <a:cubicBezTo>
                    <a:pt x="3087" y="3306"/>
                    <a:pt x="3003" y="3454"/>
                    <a:pt x="2884" y="3556"/>
                  </a:cubicBezTo>
                  <a:cubicBezTo>
                    <a:pt x="2849" y="3431"/>
                    <a:pt x="2777" y="3311"/>
                    <a:pt x="2676" y="3210"/>
                  </a:cubicBezTo>
                  <a:cubicBezTo>
                    <a:pt x="2524" y="3056"/>
                    <a:pt x="2322" y="2978"/>
                    <a:pt x="2119" y="2978"/>
                  </a:cubicBezTo>
                  <a:cubicBezTo>
                    <a:pt x="1915" y="2978"/>
                    <a:pt x="1711" y="3056"/>
                    <a:pt x="1556" y="3210"/>
                  </a:cubicBezTo>
                  <a:lnTo>
                    <a:pt x="394" y="4372"/>
                  </a:lnTo>
                  <a:cubicBezTo>
                    <a:pt x="138" y="4622"/>
                    <a:pt x="1" y="4961"/>
                    <a:pt x="1" y="5318"/>
                  </a:cubicBezTo>
                  <a:lnTo>
                    <a:pt x="1" y="8369"/>
                  </a:lnTo>
                  <a:cubicBezTo>
                    <a:pt x="1" y="8482"/>
                    <a:pt x="91" y="8571"/>
                    <a:pt x="198" y="8571"/>
                  </a:cubicBezTo>
                  <a:lnTo>
                    <a:pt x="2515" y="8571"/>
                  </a:lnTo>
                  <a:cubicBezTo>
                    <a:pt x="2628" y="8571"/>
                    <a:pt x="2717" y="8482"/>
                    <a:pt x="2717" y="8369"/>
                  </a:cubicBezTo>
                  <a:lnTo>
                    <a:pt x="2717" y="6564"/>
                  </a:lnTo>
                  <a:cubicBezTo>
                    <a:pt x="2717" y="6469"/>
                    <a:pt x="2753" y="6379"/>
                    <a:pt x="2824" y="6308"/>
                  </a:cubicBezTo>
                  <a:lnTo>
                    <a:pt x="4165" y="4974"/>
                  </a:lnTo>
                  <a:cubicBezTo>
                    <a:pt x="4492" y="4652"/>
                    <a:pt x="4671" y="4218"/>
                    <a:pt x="4671" y="3759"/>
                  </a:cubicBezTo>
                  <a:lnTo>
                    <a:pt x="4671" y="793"/>
                  </a:lnTo>
                  <a:cubicBezTo>
                    <a:pt x="4671" y="578"/>
                    <a:pt x="4588" y="375"/>
                    <a:pt x="4427" y="227"/>
                  </a:cubicBezTo>
                  <a:cubicBezTo>
                    <a:pt x="4279" y="79"/>
                    <a:pt x="4086" y="0"/>
                    <a:pt x="3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agem 13" descr="Diagrama&#10;&#10;Descrição gerada automaticamente">
            <a:extLst>
              <a:ext uri="{FF2B5EF4-FFF2-40B4-BE49-F238E27FC236}">
                <a16:creationId xmlns:a16="http://schemas.microsoft.com/office/drawing/2014/main" id="{B0EEE2D2-B8AA-88CF-F05B-C5B461044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104" y="1017725"/>
            <a:ext cx="1885392" cy="1885392"/>
          </a:xfrm>
          <a:prstGeom prst="rect">
            <a:avLst/>
          </a:prstGeom>
        </p:spPr>
      </p:pic>
      <p:pic>
        <p:nvPicPr>
          <p:cNvPr id="16" name="Imagem 1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BE64DB1-BBA5-B2F6-E7C0-28418D5D4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425" y="2967480"/>
            <a:ext cx="1876104" cy="1774522"/>
          </a:xfrm>
          <a:prstGeom prst="rect">
            <a:avLst/>
          </a:prstGeom>
        </p:spPr>
      </p:pic>
      <p:pic>
        <p:nvPicPr>
          <p:cNvPr id="18" name="Imagem 17" descr="Diagrama&#10;&#10;Descrição gerada automaticamente">
            <a:extLst>
              <a:ext uri="{FF2B5EF4-FFF2-40B4-BE49-F238E27FC236}">
                <a16:creationId xmlns:a16="http://schemas.microsoft.com/office/drawing/2014/main" id="{9A847697-5A5D-818D-49B1-E1DF2C4CD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34" y="1017725"/>
            <a:ext cx="2570245" cy="3411599"/>
          </a:xfrm>
          <a:prstGeom prst="rect">
            <a:avLst/>
          </a:prstGeom>
        </p:spPr>
      </p:pic>
      <p:grpSp>
        <p:nvGrpSpPr>
          <p:cNvPr id="19" name="Google Shape;1070;p71">
            <a:extLst>
              <a:ext uri="{FF2B5EF4-FFF2-40B4-BE49-F238E27FC236}">
                <a16:creationId xmlns:a16="http://schemas.microsoft.com/office/drawing/2014/main" id="{5101589D-DA82-4E26-7F70-4E94253E32F0}"/>
              </a:ext>
            </a:extLst>
          </p:cNvPr>
          <p:cNvGrpSpPr/>
          <p:nvPr/>
        </p:nvGrpSpPr>
        <p:grpSpPr>
          <a:xfrm>
            <a:off x="3092425" y="496139"/>
            <a:ext cx="447729" cy="457224"/>
            <a:chOff x="3303268" y="3817349"/>
            <a:chExt cx="346056" cy="345674"/>
          </a:xfrm>
        </p:grpSpPr>
        <p:sp>
          <p:nvSpPr>
            <p:cNvPr id="20" name="Google Shape;1071;p71">
              <a:extLst>
                <a:ext uri="{FF2B5EF4-FFF2-40B4-BE49-F238E27FC236}">
                  <a16:creationId xmlns:a16="http://schemas.microsoft.com/office/drawing/2014/main" id="{45ED04A5-BA36-7861-742D-B9A138BD0D26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72;p71">
              <a:extLst>
                <a:ext uri="{FF2B5EF4-FFF2-40B4-BE49-F238E27FC236}">
                  <a16:creationId xmlns:a16="http://schemas.microsoft.com/office/drawing/2014/main" id="{BD5DA443-314D-0E50-B25B-4C03AC68D36C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73;p71">
              <a:extLst>
                <a:ext uri="{FF2B5EF4-FFF2-40B4-BE49-F238E27FC236}">
                  <a16:creationId xmlns:a16="http://schemas.microsoft.com/office/drawing/2014/main" id="{853C94AC-AB46-D335-3016-83F49A846C01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74;p71">
              <a:extLst>
                <a:ext uri="{FF2B5EF4-FFF2-40B4-BE49-F238E27FC236}">
                  <a16:creationId xmlns:a16="http://schemas.microsoft.com/office/drawing/2014/main" id="{AEE96F6E-4750-5D98-C4B6-560EE47B65AB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3433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26">
            <a:extLst>
              <a:ext uri="{FF2B5EF4-FFF2-40B4-BE49-F238E27FC236}">
                <a16:creationId xmlns:a16="http://schemas.microsoft.com/office/drawing/2014/main" id="{F8AD6162-7805-089C-459D-13CAB2DBA6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9597" y="501197"/>
            <a:ext cx="367630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Obrigada pela atenção!</a:t>
            </a:r>
            <a:endParaRPr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9FA4AC8-12F6-9DEC-DA5C-16A38E632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337" y="1136925"/>
            <a:ext cx="3463415" cy="34634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59BBE3A-BF0F-C018-0687-50E3107AC4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92" b="38917"/>
          <a:stretch/>
        </p:blipFill>
        <p:spPr>
          <a:xfrm>
            <a:off x="4700261" y="4020567"/>
            <a:ext cx="2249180" cy="92871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76AB941-7BE4-EF5F-9DDB-E98DDD48B422}"/>
              </a:ext>
            </a:extLst>
          </p:cNvPr>
          <p:cNvSpPr txBox="1"/>
          <p:nvPr/>
        </p:nvSpPr>
        <p:spPr>
          <a:xfrm>
            <a:off x="4700261" y="2358323"/>
            <a:ext cx="330333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i="0" u="none" strike="noStrike" dirty="0">
                <a:solidFill>
                  <a:schemeClr val="tx2"/>
                </a:solidFill>
                <a:effectLst/>
                <a:latin typeface="+mn-lt"/>
              </a:rPr>
              <a:t>"Nunca duvide que um pequeno grupo de pessoas conscientes e comprometidas possa mudar o mundo.</a:t>
            </a:r>
          </a:p>
          <a:p>
            <a:r>
              <a:rPr lang="pt-BR" sz="1400" b="0" i="0" u="none" strike="noStrike" dirty="0">
                <a:solidFill>
                  <a:schemeClr val="tx2"/>
                </a:solidFill>
                <a:effectLst/>
                <a:latin typeface="+mn-lt"/>
              </a:rPr>
              <a:t> </a:t>
            </a:r>
          </a:p>
          <a:p>
            <a:r>
              <a:rPr lang="pt-BR" sz="1400" b="0" i="0" u="none" strike="noStrike" dirty="0">
                <a:solidFill>
                  <a:schemeClr val="tx2"/>
                </a:solidFill>
                <a:effectLst/>
                <a:latin typeface="+mn-lt"/>
              </a:rPr>
              <a:t>De fato, é a única coisa que já aconteceu." </a:t>
            </a:r>
          </a:p>
          <a:p>
            <a:r>
              <a:rPr lang="pt-BR" sz="1400" b="0" i="0" u="none" strike="noStrike" dirty="0">
                <a:solidFill>
                  <a:schemeClr val="tx2"/>
                </a:solidFill>
                <a:effectLst/>
                <a:latin typeface="+mn-lt"/>
              </a:rPr>
              <a:t>- Margaret </a:t>
            </a:r>
            <a:r>
              <a:rPr lang="pt-BR" sz="1400" b="0" i="0" u="none" strike="noStrike" dirty="0" err="1">
                <a:solidFill>
                  <a:schemeClr val="tx2"/>
                </a:solidFill>
                <a:effectLst/>
                <a:latin typeface="+mn-lt"/>
              </a:rPr>
              <a:t>Mead</a:t>
            </a:r>
            <a:endParaRPr lang="pt-BR" sz="1400" b="0" i="0" u="none" strike="noStrike" dirty="0">
              <a:solidFill>
                <a:schemeClr val="tx2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645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26">
            <a:extLst>
              <a:ext uri="{FF2B5EF4-FFF2-40B4-BE49-F238E27FC236}">
                <a16:creationId xmlns:a16="http://schemas.microsoft.com/office/drawing/2014/main" id="{F8AD6162-7805-089C-459D-13CAB2DBA6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9597" y="501197"/>
            <a:ext cx="367630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é o Projeto VAT?</a:t>
            </a:r>
            <a:endParaRPr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9FA4AC8-12F6-9DEC-DA5C-16A38E632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337" y="1136925"/>
            <a:ext cx="3463415" cy="34634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59BBE3A-BF0F-C018-0687-50E3107AC4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92" b="38917"/>
          <a:stretch/>
        </p:blipFill>
        <p:spPr>
          <a:xfrm>
            <a:off x="4951934" y="2291241"/>
            <a:ext cx="2796691" cy="11547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D2A683-C972-0346-AA3B-81269014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Inicial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87CB579-818D-EB8C-077B-ACE4FDEFC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61" y="1017725"/>
            <a:ext cx="7450877" cy="348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74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B58698-9C69-4C92-F634-C1A32CD67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Inicial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94D0A6-C0D3-0D13-80B7-A94DD3677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017725"/>
            <a:ext cx="7549869" cy="355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31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12A58-680C-DED4-DF0D-C7FF4DB42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de Formulário de Cadastro de Instituição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4C982E-D5DB-889F-4943-71A820A9A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80" y="1220428"/>
            <a:ext cx="7848952" cy="363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88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7F23F-537E-B7FA-5A02-28CB775BC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de formulário de Cadastro de voluntários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14EAA5-4348-D642-81E1-16D26B9F1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221010"/>
            <a:ext cx="7913424" cy="365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7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18161-89C6-5AE8-C7EA-9CAB98E2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de Login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F46329-B815-41B7-8DB3-EEFD9106D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96" y="1143256"/>
            <a:ext cx="7679924" cy="355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12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57D92-73B4-1488-FEC6-3563B966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de recuperação de Senha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F294BC-ADB2-CC4A-12FA-61F90CAA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017725"/>
            <a:ext cx="7796642" cy="36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44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4A8E82-4E71-CF18-7EBE-4261FC30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de doação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0392D2B-EE89-571B-89F4-AA7FFCCE3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112185"/>
            <a:ext cx="7342987" cy="333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32926"/>
      </p:ext>
    </p:extLst>
  </p:cSld>
  <p:clrMapOvr>
    <a:masterClrMapping/>
  </p:clrMapOvr>
</p:sld>
</file>

<file path=ppt/theme/theme1.xml><?xml version="1.0" encoding="utf-8"?>
<a:theme xmlns:a="http://schemas.openxmlformats.org/drawingml/2006/main" name="What To Do For World Nature Conservation Day by Slidesgo">
  <a:themeElements>
    <a:clrScheme name="Simple Light">
      <a:dk1>
        <a:srgbClr val="13234B"/>
      </a:dk1>
      <a:lt1>
        <a:srgbClr val="FFFFFF"/>
      </a:lt1>
      <a:dk2>
        <a:srgbClr val="FEFEFE"/>
      </a:dk2>
      <a:lt2>
        <a:srgbClr val="678D41"/>
      </a:lt2>
      <a:accent1>
        <a:srgbClr val="C9D887"/>
      </a:accent1>
      <a:accent2>
        <a:srgbClr val="5080D4"/>
      </a:accent2>
      <a:accent3>
        <a:srgbClr val="394D85"/>
      </a:accent3>
      <a:accent4>
        <a:srgbClr val="A2CE9C"/>
      </a:accent4>
      <a:accent5>
        <a:srgbClr val="7EC1F4"/>
      </a:accent5>
      <a:accent6>
        <a:srgbClr val="FFFFFF"/>
      </a:accent6>
      <a:hlink>
        <a:srgbClr val="1323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131</Words>
  <Application>Microsoft Office PowerPoint</Application>
  <PresentationFormat>Apresentação na tela (16:9)</PresentationFormat>
  <Paragraphs>27</Paragraphs>
  <Slides>15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Quicksand</vt:lpstr>
      <vt:lpstr>Fahkwang</vt:lpstr>
      <vt:lpstr>What To Do For World Nature Conservation Day by Slidesgo</vt:lpstr>
      <vt:lpstr>Apresentação do PowerPoint</vt:lpstr>
      <vt:lpstr>O que é o Projeto VAT?</vt:lpstr>
      <vt:lpstr>Tela Inicial </vt:lpstr>
      <vt:lpstr>Tela Inicial</vt:lpstr>
      <vt:lpstr>Tela de Formulário de Cadastro de Instituição</vt:lpstr>
      <vt:lpstr>Tela de formulário de Cadastro de voluntários</vt:lpstr>
      <vt:lpstr>Tela de Login</vt:lpstr>
      <vt:lpstr>Tela de recuperação de Senha</vt:lpstr>
      <vt:lpstr>Tela de doação</vt:lpstr>
      <vt:lpstr>Tela de Pagamento da doação</vt:lpstr>
      <vt:lpstr>Tela de Pagamento da doação</vt:lpstr>
      <vt:lpstr>Tela de Pagamento da doação</vt:lpstr>
      <vt:lpstr>Tela de contato</vt:lpstr>
      <vt:lpstr>Redes Sociais Projeto Vat @projetovat </vt:lpstr>
      <vt:lpstr>Obrigada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Paulo Roberto Teixeira</dc:creator>
  <cp:lastModifiedBy>Paulo Roberto Teixeira</cp:lastModifiedBy>
  <cp:revision>2</cp:revision>
  <dcterms:modified xsi:type="dcterms:W3CDTF">2024-06-09T19:30:16Z</dcterms:modified>
</cp:coreProperties>
</file>